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48CF-7D49-425F-941F-D852E7EE421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C42A-5F05-4F87-B9EA-FC419C736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48CF-7D49-425F-941F-D852E7EE421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C42A-5F05-4F87-B9EA-FC419C736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3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Marijuana Legalization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6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Impacts in other states 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1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Colorado MJ Use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Washington  MJ Use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2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Colorado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6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Colorado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WA- Schools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0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 - Schools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0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Drugged Driving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71744"/>
      </p:ext>
    </p:extLst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Colorado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Colorado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6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marijuana laws in Florida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6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Colorado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0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Colorado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9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colorado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8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Washington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04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Washington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3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Washington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26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CO- Diversion (2016)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79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WA- Diversion (since legalization)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7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Colorado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0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3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Florida MMJ Patient numbers and conditions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7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MMJ Dispensaries: Oct. 4-10, 2019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Ounces of Smoked MMJ dispensed August 2-9, 2019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Coming in 2020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to the ballot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4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unknown - Make It Legal Florida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3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Marijuana Legalization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Marijuana Legalization </vt:lpstr>
      <vt:lpstr>Current marijuana laws in Florida</vt:lpstr>
      <vt:lpstr>Florida MMJ Patient numbers and conditions</vt:lpstr>
      <vt:lpstr>MMJ Dispensaries: Oct. 4-10, 2019</vt:lpstr>
      <vt:lpstr>Ounces of Smoked MMJ dispensed August 2-9, 2019 </vt:lpstr>
      <vt:lpstr>Coming in 2020</vt:lpstr>
      <vt:lpstr>Path to the ballot </vt:lpstr>
      <vt:lpstr>The unknown - Make It Legal Florida</vt:lpstr>
      <vt:lpstr>Marijuana Legalization </vt:lpstr>
      <vt:lpstr>Impacts in other states </vt:lpstr>
      <vt:lpstr>Colorado MJ Use </vt:lpstr>
      <vt:lpstr>Washington  MJ Use </vt:lpstr>
      <vt:lpstr>Colorado</vt:lpstr>
      <vt:lpstr>Colorado</vt:lpstr>
      <vt:lpstr>WA- Schools</vt:lpstr>
      <vt:lpstr>WA - Schools</vt:lpstr>
      <vt:lpstr>Drugged Driving </vt:lpstr>
      <vt:lpstr>Colorado </vt:lpstr>
      <vt:lpstr>Colorado</vt:lpstr>
      <vt:lpstr>Colorado</vt:lpstr>
      <vt:lpstr>Colorado</vt:lpstr>
      <vt:lpstr>colorado</vt:lpstr>
      <vt:lpstr>Washington </vt:lpstr>
      <vt:lpstr>Washington </vt:lpstr>
      <vt:lpstr>Washington</vt:lpstr>
      <vt:lpstr>CO- Diversion (2016) </vt:lpstr>
      <vt:lpstr>WA- Diversion (since legalization) </vt:lpstr>
      <vt:lpstr>Colorado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Legalization </dc:title>
  <dc:creator>Amy Ronshausen</dc:creator>
  <cp:lastModifiedBy>Amy Ronshausen</cp:lastModifiedBy>
  <cp:revision>1</cp:revision>
  <dcterms:created xsi:type="dcterms:W3CDTF">2019-10-15T19:23:33Z</dcterms:created>
  <dcterms:modified xsi:type="dcterms:W3CDTF">2019-10-15T19:23:33Z</dcterms:modified>
</cp:coreProperties>
</file>